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8"/>
  </p:notesMasterIdLst>
  <p:sldIdLst>
    <p:sldId id="323" r:id="rId2"/>
    <p:sldId id="324" r:id="rId3"/>
    <p:sldId id="325" r:id="rId4"/>
    <p:sldId id="326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/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39" name="Rectangle 3">
            <a:extLst/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>
            <a:extLst/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4342" name="Rectangle 6">
            <a:extLst/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3" name="Rectangle 7">
            <a:extLst/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13A6D41-C6BB-0A4A-81C4-8F01C89D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2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07" name="Rectangle 39">
            <a:extLst/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208" name="Rectangle 40">
            <a:extLst/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" name="Rectangle 41">
            <a:extLst/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>
            <a:extLst/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B3CC8-BA6E-2449-B311-3D2592FA9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E503C-9F70-CB49-B586-73B278FBB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40B99-4042-6443-8E66-160E60D91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9D24-E5E6-2244-83C5-0231237F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2583F-40A0-9C4C-98C2-B3E39A31B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F9001-E2EB-4443-995F-09EBB87DF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9DAC-2B99-1C48-8B40-92A285479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62D71-F55D-F64E-A0C9-9D018A6F2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CF930-0B39-0841-8E79-D33267A9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EF0A-582F-3041-B333-457CB708B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344E4-44B4-EA4F-BB55-B9CD4DD41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0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CB293-47FA-D447-A358-6CC17B1B6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" descr="stars.jpg"/>
          <p:cNvPicPr>
            <a:picLocks noChangeAspect="1"/>
          </p:cNvPicPr>
          <p:nvPr userDrawn="1"/>
        </p:nvPicPr>
        <p:blipFill>
          <a:blip r:embed="rId14">
            <a:lum bright="-20000"/>
          </a:blip>
          <a:srcRect l="32843" t="21552" r="26196" b="20415"/>
          <a:stretch>
            <a:fillRect/>
          </a:stretch>
        </p:blipFill>
        <p:spPr bwMode="auto">
          <a:xfrm rot="10800000"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7" descr="earth3.png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040404"/>
              </a:clrFrom>
              <a:clrTo>
                <a:srgbClr val="04040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4763498"/>
            <a:ext cx="1905000" cy="20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83" name="Rectangle 39">
            <a:extLst/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84" name="Rectangle 40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5" name="Rectangle 41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86" name="Rectangle 42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D6434A8-CB64-8743-90BD-1BF757D53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87" name="Rectangle 43">
            <a:extLst/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1219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/>
              <a:t>All of us can look at our lives and see things we wish were different.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endParaRPr lang="en-US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00200" y="3657600"/>
            <a:ext cx="5943600" cy="243143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Health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Finances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Career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Education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Habits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Attitudes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Temper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Self-Control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41910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/>
              <a:t>Some of these things can be changed, but others cannot.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/>
              <a:t>Some have little to do with our relationship to God, but others do.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2800" b="1" dirty="0"/>
              <a:t>Many people spend their lives recognizing they need to change, but never do. 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162800" cy="3581400"/>
          </a:xfrm>
        </p:spPr>
        <p:txBody>
          <a:bodyPr anchor="ctr"/>
          <a:lstStyle/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4000" b="1" i="1" dirty="0"/>
              <a:t>How Can We Begin to Change?</a:t>
            </a:r>
          </a:p>
          <a:p>
            <a:pPr marL="0" indent="0" algn="ctr">
              <a:spcAft>
                <a:spcPts val="1200"/>
              </a:spcAft>
              <a:buFont typeface="Wingdings" charset="2"/>
              <a:buNone/>
              <a:defRPr/>
            </a:pPr>
            <a:r>
              <a:rPr lang="en-US" sz="4000" b="1" i="1" dirty="0"/>
              <a:t>How Can We Begin to Be Better?</a:t>
            </a:r>
            <a:r>
              <a:rPr lang="en-US" sz="4000" b="1" dirty="0"/>
              <a:t> 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162800" cy="38862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/>
              <a:t>Identify </a:t>
            </a:r>
            <a:r>
              <a:rPr lang="en-US" sz="3500" b="1" dirty="0"/>
              <a:t>What Needs to Change </a:t>
            </a:r>
            <a:r>
              <a:rPr lang="en-US" sz="2800" b="1" dirty="0"/>
              <a:t>(Gal. 6:3-5; 1 Cor. 11:28-32).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/>
              <a:defRPr/>
            </a:pPr>
            <a:r>
              <a:rPr lang="en-US" sz="3500" b="1" dirty="0"/>
              <a:t>Commit to Change</a:t>
            </a:r>
            <a:r>
              <a:rPr lang="en-US" sz="2800" b="1" dirty="0"/>
              <a:t> (Luke 9:57-62; Ps. 62:5-7).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/>
              <a:t>Don’t Be Distracted </a:t>
            </a:r>
            <a:r>
              <a:rPr lang="en-US" sz="2800" b="1" dirty="0"/>
              <a:t>(Phil. 3:7-14; Matt. 13:20-22).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3"/>
              <a:defRPr/>
            </a:pPr>
            <a:r>
              <a:rPr lang="en-US" sz="3500" b="1" dirty="0"/>
              <a:t>Get the Support You Need</a:t>
            </a:r>
            <a:r>
              <a:rPr lang="en-US" sz="2800" b="1" dirty="0"/>
              <a:t> (Luke 22:31-32; Heb. 12:11-13; 1 Thess. 5:11-14).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543800" cy="3962400"/>
          </a:xfrm>
        </p:spPr>
        <p:txBody>
          <a:bodyPr anchor="ctr"/>
          <a:lstStyle/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/>
              <a:t>Don’t Quit </a:t>
            </a:r>
            <a:r>
              <a:rPr lang="en-US" sz="2800" b="1" dirty="0"/>
              <a:t>(Heb. 3:12-14; 10:35-39; Col. 1:21-23).</a:t>
            </a:r>
          </a:p>
          <a:p>
            <a:pPr marL="1147763" indent="-1147763">
              <a:spcAft>
                <a:spcPts val="1200"/>
              </a:spcAft>
              <a:buClr>
                <a:schemeClr val="tx1"/>
              </a:buClr>
              <a:buSzPct val="150000"/>
              <a:buFont typeface="+mj-lt"/>
              <a:buAutoNum type="arabicPeriod" startAt="5"/>
              <a:defRPr/>
            </a:pPr>
            <a:r>
              <a:rPr lang="en-US" sz="3500" b="1" dirty="0"/>
              <a:t>When You Stumble, Get Back Up</a:t>
            </a:r>
            <a:r>
              <a:rPr lang="en-US" sz="2800" b="1" dirty="0"/>
              <a:t> (Jas. 3:1-2; 2 Pet. 1:5-11).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0" y="304800"/>
            <a:ext cx="9144000" cy="1593741"/>
            <a:chOff x="0" y="304800"/>
            <a:chExt cx="9144000" cy="159374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rcRect l="20715" r="28080"/>
            <a:stretch>
              <a:fillRect/>
            </a:stretch>
          </p:blipFill>
          <p:spPr bwMode="auto">
            <a:xfrm>
              <a:off x="533400" y="304800"/>
              <a:ext cx="5423232" cy="1182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0" y="990600"/>
              <a:ext cx="9144000" cy="907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3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Cambria"/>
                  <a:cs typeface="Cambria"/>
                </a:rPr>
                <a:t>To Be a Better You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2111</TotalTime>
  <Words>261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Globe</vt:lpstr>
      <vt:lpstr>Slide 1</vt:lpstr>
      <vt:lpstr>Slide 2</vt:lpstr>
      <vt:lpstr>Slide 3</vt:lpstr>
      <vt:lpstr>Slide 4</vt:lpstr>
      <vt:lpstr>Slide 5</vt:lpstr>
      <vt:lpstr>Slide 6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FINANCIAL-BUDGET-STATISTICS</dc:title>
  <dc:creator>ELDERS</dc:creator>
  <cp:lastModifiedBy>Kyle Pope</cp:lastModifiedBy>
  <cp:revision>114</cp:revision>
  <dcterms:created xsi:type="dcterms:W3CDTF">2019-02-19T19:10:50Z</dcterms:created>
  <dcterms:modified xsi:type="dcterms:W3CDTF">2019-02-19T19:11:42Z</dcterms:modified>
</cp:coreProperties>
</file>